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9"/>
  </p:notesMasterIdLst>
  <p:sldIdLst>
    <p:sldId id="256" r:id="rId2"/>
    <p:sldId id="330" r:id="rId3"/>
    <p:sldId id="367" r:id="rId4"/>
    <p:sldId id="328" r:id="rId5"/>
    <p:sldId id="298" r:id="rId6"/>
    <p:sldId id="338" r:id="rId7"/>
    <p:sldId id="381" r:id="rId8"/>
    <p:sldId id="302" r:id="rId9"/>
    <p:sldId id="300" r:id="rId10"/>
    <p:sldId id="301" r:id="rId11"/>
    <p:sldId id="303" r:id="rId12"/>
    <p:sldId id="317" r:id="rId13"/>
    <p:sldId id="329" r:id="rId14"/>
    <p:sldId id="375" r:id="rId15"/>
    <p:sldId id="374" r:id="rId16"/>
    <p:sldId id="365" r:id="rId17"/>
    <p:sldId id="319" r:id="rId18"/>
    <p:sldId id="335" r:id="rId19"/>
    <p:sldId id="377" r:id="rId20"/>
    <p:sldId id="378" r:id="rId21"/>
    <p:sldId id="351" r:id="rId22"/>
    <p:sldId id="376" r:id="rId23"/>
    <p:sldId id="37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62" r:id="rId38"/>
    <p:sldId id="350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5884" autoAdjust="0"/>
  </p:normalViewPr>
  <p:slideViewPr>
    <p:cSldViewPr snapToGrid="0">
      <p:cViewPr>
        <p:scale>
          <a:sx n="95" d="100"/>
          <a:sy n="95" d="100"/>
        </p:scale>
        <p:origin x="972" y="510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bailab.github.io/n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B2F89A-3921-4027-A316-6105632D7293}"/>
              </a:ext>
            </a:extLst>
          </p:cNvPr>
          <p:cNvSpPr/>
          <p:nvPr/>
        </p:nvSpPr>
        <p:spPr>
          <a:xfrm>
            <a:off x="3125037" y="6126163"/>
            <a:ext cx="934497" cy="365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>
                <a:latin typeface="Courier"/>
              </a:rPr>
              <a:t>readme.md </a:t>
            </a:r>
            <a:r>
              <a:rPr lang="en-US" dirty="0"/>
              <a:t>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https://bbailab.github.io/nn/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in repo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(initial steps same as Mode 1)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on repo page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</a:t>
            </a:r>
            <a:r>
              <a:rPr lang="en-US" dirty="0">
                <a:latin typeface="Courier"/>
              </a:rPr>
              <a:t>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Called “repos”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Non-functional, but aesthetically rendered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to revise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E6D08-0018-44B7-86D0-BE0046D50490}"/>
              </a:ext>
            </a:extLst>
          </p:cNvPr>
          <p:cNvGrpSpPr/>
          <p:nvPr/>
        </p:nvGrpSpPr>
        <p:grpSpPr>
          <a:xfrm>
            <a:off x="2017586" y="1678074"/>
            <a:ext cx="8452795" cy="4944627"/>
            <a:chOff x="2017586" y="1678074"/>
            <a:chExt cx="8452795" cy="494462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624009-0D15-486B-AB5B-EBB645D0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86" y="1678074"/>
              <a:ext cx="8452795" cy="494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32D74C-ACE6-4ABE-A89B-931894A7BE29}"/>
                </a:ext>
              </a:extLst>
            </p:cNvPr>
            <p:cNvSpPr/>
            <p:nvPr/>
          </p:nvSpPr>
          <p:spPr>
            <a:xfrm>
              <a:off x="6641960" y="2903974"/>
              <a:ext cx="2793442" cy="182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5FA526-08A5-40B6-A692-539B26193B04}"/>
                </a:ext>
              </a:extLst>
            </p:cNvPr>
            <p:cNvSpPr/>
            <p:nvPr/>
          </p:nvSpPr>
          <p:spPr>
            <a:xfrm>
              <a:off x="6641960" y="5049296"/>
              <a:ext cx="2793442" cy="59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files… and more as we will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61261" y="1808704"/>
            <a:ext cx="9609338" cy="4601472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3DB27-5EDD-42EE-B270-A42BF06F9544}"/>
              </a:ext>
            </a:extLst>
          </p:cNvPr>
          <p:cNvGrpSpPr/>
          <p:nvPr/>
        </p:nvGrpSpPr>
        <p:grpSpPr>
          <a:xfrm>
            <a:off x="6920917" y="2823813"/>
            <a:ext cx="3993160" cy="3458153"/>
            <a:chOff x="6920917" y="2823813"/>
            <a:chExt cx="3993160" cy="345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26"/>
            <a:stretch/>
          </p:blipFill>
          <p:spPr>
            <a:xfrm>
              <a:off x="6920917" y="2823813"/>
              <a:ext cx="3993160" cy="34214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85D23-76F3-4168-A643-CBB309EAFBCB}"/>
                </a:ext>
              </a:extLst>
            </p:cNvPr>
            <p:cNvSpPr/>
            <p:nvPr/>
          </p:nvSpPr>
          <p:spPr>
            <a:xfrm>
              <a:off x="7666892" y="3657600"/>
              <a:ext cx="703385" cy="27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24D46-9DE6-432A-A57A-1F8B104411BD}"/>
                </a:ext>
              </a:extLst>
            </p:cNvPr>
            <p:cNvSpPr/>
            <p:nvPr/>
          </p:nvSpPr>
          <p:spPr>
            <a:xfrm>
              <a:off x="7013747" y="4576799"/>
              <a:ext cx="2280978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FF3C13-8431-4661-A04E-533CA238B5DB}"/>
                </a:ext>
              </a:extLst>
            </p:cNvPr>
            <p:cNvSpPr/>
            <p:nvPr/>
          </p:nvSpPr>
          <p:spPr>
            <a:xfrm>
              <a:off x="7013747" y="5925024"/>
              <a:ext cx="843863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7E088-0ED9-4515-9EA8-AB314BB76813}"/>
              </a:ext>
            </a:extLst>
          </p:cNvPr>
          <p:cNvGrpSpPr/>
          <p:nvPr/>
        </p:nvGrpSpPr>
        <p:grpSpPr>
          <a:xfrm>
            <a:off x="7399090" y="2155769"/>
            <a:ext cx="4647501" cy="3347366"/>
            <a:chOff x="7399090" y="2155769"/>
            <a:chExt cx="4647501" cy="3347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093BD-DA5C-4118-AABC-B46E3BA76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27" t="11044" r="4375" b="18025"/>
            <a:stretch/>
          </p:blipFill>
          <p:spPr>
            <a:xfrm>
              <a:off x="7399090" y="2155769"/>
              <a:ext cx="4647501" cy="33473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49152-8158-48C3-9993-E0B18659C742}"/>
                </a:ext>
              </a:extLst>
            </p:cNvPr>
            <p:cNvSpPr/>
            <p:nvPr/>
          </p:nvSpPr>
          <p:spPr>
            <a:xfrm>
              <a:off x="9164096" y="3788212"/>
              <a:ext cx="954593" cy="582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20058</TotalTime>
  <Words>1729</Words>
  <Application>Microsoft Office PowerPoint</Application>
  <PresentationFormat>Widescreen</PresentationFormat>
  <Paragraphs>323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Sign Up for GitHub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 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290</cp:revision>
  <dcterms:created xsi:type="dcterms:W3CDTF">2017-03-11T16:09:14Z</dcterms:created>
  <dcterms:modified xsi:type="dcterms:W3CDTF">2020-11-12T16:33:52Z</dcterms:modified>
</cp:coreProperties>
</file>